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2794225" cx="30267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1">
          <p15:clr>
            <a:srgbClr val="A4A3A4"/>
          </p15:clr>
        </p15:guide>
        <p15:guide id="2" pos="9533">
          <p15:clr>
            <a:srgbClr val="A4A3A4"/>
          </p15:clr>
        </p15:guide>
        <p15:guide id="3" pos="18917">
          <p15:clr>
            <a:srgbClr val="A4A3A4"/>
          </p15:clr>
        </p15:guide>
        <p15:guide id="4" pos="149">
          <p15:clr>
            <a:srgbClr val="A4A3A4"/>
          </p15:clr>
        </p15:guide>
        <p15:guide id="5" orient="horz" pos="268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1" orient="horz"/>
        <p:guide pos="9533"/>
        <p:guide pos="18917"/>
        <p:guide pos="149"/>
        <p:guide pos="26823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38388" y="1143000"/>
            <a:ext cx="2181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37f116f0ae_0_0:notes"/>
          <p:cNvSpPr/>
          <p:nvPr>
            <p:ph idx="2" type="sldImg"/>
          </p:nvPr>
        </p:nvSpPr>
        <p:spPr>
          <a:xfrm>
            <a:off x="2338388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g337f116f0ae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Prints as 33.1 x 46.8 (A0) at 100%. When printed using the library printing service, this will require trimming from 36 inch wide paper. To fill 36 inch paper roll, scale to 108.5% (prints as ~ 36 X 51).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37f116f0ae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2270046" y="7003597"/>
            <a:ext cx="25727184" cy="14898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1"/>
              <a:buFont typeface="Calibri"/>
              <a:buNone/>
              <a:defRPr sz="1986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783410" y="22476884"/>
            <a:ext cx="22700456" cy="10332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7944"/>
              <a:buNone/>
              <a:defRPr sz="7944"/>
            </a:lvl1pPr>
            <a:lvl2pPr lvl="1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None/>
              <a:defRPr sz="6619"/>
            </a:lvl2pPr>
            <a:lvl3pPr lvl="2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None/>
              <a:defRPr sz="5958"/>
            </a:lvl3pPr>
            <a:lvl4pPr lvl="3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4pPr>
            <a:lvl5pPr lvl="4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5pPr>
            <a:lvl6pPr lvl="5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6pPr>
            <a:lvl7pPr lvl="6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7pPr>
            <a:lvl8pPr lvl="7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8pPr>
            <a:lvl9pPr lvl="8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1557362" y="11915498"/>
            <a:ext cx="27152551" cy="26105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6790141" y="17148276"/>
            <a:ext cx="36266139" cy="65263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6451791" y="10811065"/>
            <a:ext cx="36266139" cy="19200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2065112" y="10668854"/>
            <a:ext cx="26105525" cy="178012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1"/>
              <a:buFont typeface="Calibri"/>
              <a:buNone/>
              <a:defRPr sz="1986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2065112" y="28638472"/>
            <a:ext cx="26105525" cy="93612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7944"/>
              <a:buNone/>
              <a:defRPr sz="794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6620"/>
              <a:buNone/>
              <a:defRPr sz="6619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958"/>
              <a:buNone/>
              <a:defRPr sz="595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6"/>
              <a:buNone/>
              <a:defRPr sz="5296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2080875" y="11391985"/>
            <a:ext cx="12863592" cy="27152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15322808" y="11391985"/>
            <a:ext cx="12863592" cy="27152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2084817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2084821" y="10490535"/>
            <a:ext cx="12804474" cy="51412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7944"/>
              <a:buNone/>
              <a:defRPr b="1" sz="7944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None/>
              <a:defRPr b="1" sz="6619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None/>
              <a:defRPr b="1" sz="5958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2084821" y="15631784"/>
            <a:ext cx="12804474" cy="229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15322810" y="10490535"/>
            <a:ext cx="12867534" cy="51412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7944"/>
              <a:buNone/>
              <a:defRPr b="1" sz="7944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None/>
              <a:defRPr b="1" sz="6619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None/>
              <a:defRPr b="1" sz="5958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b="1" sz="5296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15322810" y="15631784"/>
            <a:ext cx="12867534" cy="229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2084817" y="2852949"/>
            <a:ext cx="9761984" cy="99853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2"/>
              <a:buFont typeface="Calibri"/>
              <a:buNone/>
              <a:defRPr sz="1059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12867534" y="6161587"/>
            <a:ext cx="15322808" cy="30411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01192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10592"/>
              <a:buChar char="•"/>
              <a:defRPr sz="10592"/>
            </a:lvl1pPr>
            <a:lvl2pPr indent="-817117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9268"/>
              <a:buChar char="•"/>
              <a:defRPr sz="9268"/>
            </a:lvl2pPr>
            <a:lvl3pPr indent="-733044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4"/>
              <a:buChar char="•"/>
              <a:defRPr sz="7944"/>
            </a:lvl3pPr>
            <a:lvl4pPr indent="-64897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4pPr>
            <a:lvl5pPr indent="-64897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5pPr>
            <a:lvl6pPr indent="-64897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6pPr>
            <a:lvl7pPr indent="-64897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7pPr>
            <a:lvl8pPr indent="-64897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8pPr>
            <a:lvl9pPr indent="-64897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Char char="•"/>
              <a:defRPr sz="6619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2084817" y="12838271"/>
            <a:ext cx="9761984" cy="23784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4"/>
              <a:buNone/>
              <a:defRPr sz="4634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2"/>
              <a:buNone/>
              <a:defRPr sz="3972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2084817" y="2852949"/>
            <a:ext cx="9761984" cy="99853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2"/>
              <a:buFont typeface="Calibri"/>
              <a:buNone/>
              <a:defRPr sz="1059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2867534" y="6161587"/>
            <a:ext cx="15322808" cy="30411646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2084817" y="12838271"/>
            <a:ext cx="9761984" cy="23784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5296"/>
              <a:buNone/>
              <a:defRPr sz="529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4"/>
              <a:buNone/>
              <a:defRPr sz="4634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2"/>
              <a:buNone/>
              <a:defRPr sz="3972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0"/>
              <a:buNone/>
              <a:defRPr sz="3309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64"/>
              <a:buFont typeface="Calibri"/>
              <a:buNone/>
              <a:defRPr b="0" i="0" sz="145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17117" lvl="0" marL="457200" marR="0" rtl="0" algn="l">
              <a:lnSpc>
                <a:spcPct val="90000"/>
              </a:lnSpc>
              <a:spcBef>
                <a:spcPts val="3310"/>
              </a:spcBef>
              <a:spcAft>
                <a:spcPts val="0"/>
              </a:spcAft>
              <a:buClr>
                <a:schemeClr val="dk1"/>
              </a:buClr>
              <a:buSzPts val="9268"/>
              <a:buFont typeface="Arial"/>
              <a:buChar char="•"/>
              <a:defRPr b="0" i="0" sz="926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33044" lvl="1" marL="914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4"/>
              <a:buFont typeface="Arial"/>
              <a:buChar char="•"/>
              <a:defRPr b="0" i="0" sz="79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48970" lvl="2" marL="1371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0"/>
              <a:buFont typeface="Arial"/>
              <a:buChar char="•"/>
              <a:defRPr b="0" i="0" sz="66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06933" lvl="3" marL="1828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06933" lvl="4" marL="22860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06933" lvl="5" marL="27432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06933" lvl="6" marL="3200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06933" lvl="7" marL="3657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06933" lvl="8" marL="4114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58"/>
              <a:buFont typeface="Arial"/>
              <a:buChar char="•"/>
              <a:defRPr b="0" i="0" sz="59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97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811400" y="1484025"/>
            <a:ext cx="2507700" cy="28629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Add logo of the institute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98100" y="18928825"/>
            <a:ext cx="8817000" cy="7311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Dataset (RGB and Depth)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88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3"/>
          <p:cNvGrpSpPr/>
          <p:nvPr/>
        </p:nvGrpSpPr>
        <p:grpSpPr>
          <a:xfrm>
            <a:off x="1042734" y="18501467"/>
            <a:ext cx="28334169" cy="16732704"/>
            <a:chOff x="15259533" y="7833583"/>
            <a:chExt cx="31229107" cy="16516340"/>
          </a:xfrm>
        </p:grpSpPr>
        <p:sp>
          <p:nvSpPr>
            <p:cNvPr id="92" name="Google Shape;92;p13"/>
            <p:cNvSpPr/>
            <p:nvPr/>
          </p:nvSpPr>
          <p:spPr>
            <a:xfrm>
              <a:off x="15259533" y="8510523"/>
              <a:ext cx="31229100" cy="15839400"/>
            </a:xfrm>
            <a:prstGeom prst="rect">
              <a:avLst/>
            </a:prstGeom>
            <a:solidFill>
              <a:srgbClr val="C9DAF8"/>
            </a:solidFill>
            <a:ln cap="flat" cmpd="sng" w="127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15259540" y="7833583"/>
              <a:ext cx="31229100" cy="9420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5600">
                  <a:solidFill>
                    <a:schemeClr val="lt1"/>
                  </a:solidFill>
                </a:rPr>
                <a:t>Dataset and </a:t>
              </a:r>
              <a:r>
                <a:rPr b="1" lang="en-US" sz="5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/>
            </a:p>
          </p:txBody>
        </p:sp>
      </p:grpSp>
      <p:sp>
        <p:nvSpPr>
          <p:cNvPr id="94" name="Google Shape;94;p13"/>
          <p:cNvSpPr txBox="1"/>
          <p:nvPr/>
        </p:nvSpPr>
        <p:spPr>
          <a:xfrm>
            <a:off x="0" y="2707726"/>
            <a:ext cx="302673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 Name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Conference/ Journal (if Published or presented)</a:t>
            </a:r>
            <a:endParaRPr/>
          </a:p>
        </p:txBody>
      </p:sp>
      <p:grpSp>
        <p:nvGrpSpPr>
          <p:cNvPr id="95" name="Google Shape;95;p13"/>
          <p:cNvGrpSpPr/>
          <p:nvPr/>
        </p:nvGrpSpPr>
        <p:grpSpPr>
          <a:xfrm>
            <a:off x="15369120" y="38656114"/>
            <a:ext cx="13949620" cy="3297630"/>
            <a:chOff x="32938282" y="29350085"/>
            <a:chExt cx="14913000" cy="3431100"/>
          </a:xfrm>
        </p:grpSpPr>
        <p:sp>
          <p:nvSpPr>
            <p:cNvPr id="96" name="Google Shape;96;p13"/>
            <p:cNvSpPr/>
            <p:nvPr/>
          </p:nvSpPr>
          <p:spPr>
            <a:xfrm>
              <a:off x="32938282" y="29350085"/>
              <a:ext cx="14913000" cy="3431100"/>
            </a:xfrm>
            <a:prstGeom prst="rect">
              <a:avLst/>
            </a:prstGeom>
            <a:solidFill>
              <a:srgbClr val="C9DAF8"/>
            </a:solidFill>
            <a:ln cap="flat" cmpd="sng" w="127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32938282" y="29350085"/>
              <a:ext cx="14913000" cy="8166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500">
                  <a:solidFill>
                    <a:schemeClr val="lt1"/>
                  </a:solidFill>
                </a:rPr>
                <a:t>Acknowledgement</a:t>
              </a:r>
              <a:endParaRPr/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980525" y="35377158"/>
            <a:ext cx="13949700" cy="6660620"/>
            <a:chOff x="14058167" y="23547850"/>
            <a:chExt cx="13949700" cy="9226513"/>
          </a:xfrm>
        </p:grpSpPr>
        <p:grpSp>
          <p:nvGrpSpPr>
            <p:cNvPr id="99" name="Google Shape;99;p13"/>
            <p:cNvGrpSpPr/>
            <p:nvPr/>
          </p:nvGrpSpPr>
          <p:grpSpPr>
            <a:xfrm>
              <a:off x="14061667" y="23547850"/>
              <a:ext cx="13941300" cy="9226500"/>
              <a:chOff x="17351773" y="24567726"/>
              <a:chExt cx="13899601" cy="9226500"/>
            </a:xfrm>
          </p:grpSpPr>
          <p:sp>
            <p:nvSpPr>
              <p:cNvPr id="100" name="Google Shape;100;p13"/>
              <p:cNvSpPr/>
              <p:nvPr/>
            </p:nvSpPr>
            <p:spPr>
              <a:xfrm>
                <a:off x="17351773" y="24567726"/>
                <a:ext cx="13899600" cy="9226500"/>
              </a:xfrm>
              <a:prstGeom prst="rect">
                <a:avLst/>
              </a:prstGeom>
              <a:solidFill>
                <a:srgbClr val="C9DAF8"/>
              </a:solidFill>
              <a:ln cap="flat" cmpd="sng" w="12700">
                <a:solidFill>
                  <a:srgbClr val="D9EAD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9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3"/>
              <p:cNvSpPr txBox="1"/>
              <p:nvPr/>
            </p:nvSpPr>
            <p:spPr>
              <a:xfrm>
                <a:off x="17351774" y="24567727"/>
                <a:ext cx="13899600" cy="1321800"/>
              </a:xfrm>
              <a:prstGeom prst="rect">
                <a:avLst/>
              </a:prstGeom>
              <a:solidFill>
                <a:srgbClr val="1C4587"/>
              </a:solidFill>
              <a:ln cap="flat" cmpd="sng" w="9525">
                <a:solidFill>
                  <a:srgbClr val="D9EAD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5600">
                    <a:solidFill>
                      <a:schemeClr val="lt1"/>
                    </a:solidFill>
                  </a:rPr>
                  <a:t>Conclusion</a:t>
                </a:r>
                <a:endParaRPr/>
              </a:p>
            </p:txBody>
          </p:sp>
        </p:grpSp>
        <p:sp>
          <p:nvSpPr>
            <p:cNvPr id="102" name="Google Shape;102;p13"/>
            <p:cNvSpPr txBox="1"/>
            <p:nvPr/>
          </p:nvSpPr>
          <p:spPr>
            <a:xfrm>
              <a:off x="14058167" y="24869663"/>
              <a:ext cx="13949700" cy="79047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57200" rtl="0" algn="just">
                <a:spcBef>
                  <a:spcPts val="0"/>
                </a:spcBef>
                <a:spcAft>
                  <a:spcPts val="1000"/>
                </a:spcAft>
                <a:buNone/>
              </a:pPr>
              <a:r>
                <a:t/>
              </a:r>
              <a:endParaRPr sz="40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13"/>
          <p:cNvGrpSpPr/>
          <p:nvPr/>
        </p:nvGrpSpPr>
        <p:grpSpPr>
          <a:xfrm>
            <a:off x="15369443" y="35378097"/>
            <a:ext cx="13946344" cy="3026102"/>
            <a:chOff x="16817008" y="24331595"/>
            <a:chExt cx="13907404" cy="4924495"/>
          </a:xfrm>
        </p:grpSpPr>
        <p:sp>
          <p:nvSpPr>
            <p:cNvPr id="104" name="Google Shape;104;p13"/>
            <p:cNvSpPr/>
            <p:nvPr/>
          </p:nvSpPr>
          <p:spPr>
            <a:xfrm>
              <a:off x="16817012" y="26031990"/>
              <a:ext cx="13907400" cy="3224100"/>
            </a:xfrm>
            <a:prstGeom prst="rect">
              <a:avLst/>
            </a:prstGeom>
            <a:solidFill>
              <a:srgbClr val="C9DAF8"/>
            </a:solidFill>
            <a:ln cap="flat" cmpd="sng" w="127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16817008" y="24331595"/>
              <a:ext cx="13907400" cy="15531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964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5600">
                  <a:solidFill>
                    <a:schemeClr val="lt1"/>
                  </a:solidFill>
                </a:rPr>
                <a:t>References</a:t>
              </a:r>
              <a:endParaRPr/>
            </a:p>
          </p:txBody>
        </p:sp>
      </p:grpSp>
      <p:sp>
        <p:nvSpPr>
          <p:cNvPr id="106" name="Google Shape;106;p13"/>
          <p:cNvSpPr txBox="1"/>
          <p:nvPr/>
        </p:nvSpPr>
        <p:spPr>
          <a:xfrm>
            <a:off x="76175" y="232000"/>
            <a:ext cx="302673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US" sz="8300">
                <a:solidFill>
                  <a:schemeClr val="dk1"/>
                </a:solidFill>
              </a:rPr>
              <a:t>Title</a:t>
            </a:r>
            <a:endParaRPr b="1" sz="8300">
              <a:solidFill>
                <a:schemeClr val="dk1"/>
              </a:solidFill>
            </a:endParaRPr>
          </a:p>
        </p:txBody>
      </p:sp>
      <p:cxnSp>
        <p:nvCxnSpPr>
          <p:cNvPr id="107" name="Google Shape;107;p13"/>
          <p:cNvCxnSpPr/>
          <p:nvPr/>
        </p:nvCxnSpPr>
        <p:spPr>
          <a:xfrm>
            <a:off x="9457600" y="19577875"/>
            <a:ext cx="102600" cy="1563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" name="Google Shape;108;p13"/>
          <p:cNvCxnSpPr/>
          <p:nvPr/>
        </p:nvCxnSpPr>
        <p:spPr>
          <a:xfrm>
            <a:off x="19311650" y="19653850"/>
            <a:ext cx="26100" cy="1532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9" name="Google Shape;109;p13"/>
          <p:cNvSpPr txBox="1"/>
          <p:nvPr/>
        </p:nvSpPr>
        <p:spPr>
          <a:xfrm>
            <a:off x="1280200" y="19573588"/>
            <a:ext cx="84528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Dataset (RGB images)</a:t>
            </a:r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10270638" y="19659925"/>
            <a:ext cx="8452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Comparative Analysis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3"/>
          <p:cNvGrpSpPr/>
          <p:nvPr/>
        </p:nvGrpSpPr>
        <p:grpSpPr>
          <a:xfrm>
            <a:off x="980524" y="4576361"/>
            <a:ext cx="13939766" cy="13782284"/>
            <a:chOff x="993911" y="7307089"/>
            <a:chExt cx="12159600" cy="5098507"/>
          </a:xfrm>
        </p:grpSpPr>
        <p:sp>
          <p:nvSpPr>
            <p:cNvPr id="112" name="Google Shape;112;p13"/>
            <p:cNvSpPr/>
            <p:nvPr/>
          </p:nvSpPr>
          <p:spPr>
            <a:xfrm>
              <a:off x="993911" y="7658696"/>
              <a:ext cx="12159600" cy="4746900"/>
            </a:xfrm>
            <a:prstGeom prst="rect">
              <a:avLst/>
            </a:prstGeom>
            <a:solidFill>
              <a:srgbClr val="C9DAF8"/>
            </a:solidFill>
            <a:ln cap="flat" cmpd="sng" w="127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45720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993911" y="7307089"/>
              <a:ext cx="12159600" cy="3531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5600">
                  <a:solidFill>
                    <a:schemeClr val="lt1"/>
                  </a:solidFill>
                </a:rPr>
                <a:t>Introduction</a:t>
              </a:r>
              <a:endParaRPr/>
            </a:p>
          </p:txBody>
        </p:sp>
      </p:grpSp>
      <p:sp>
        <p:nvSpPr>
          <p:cNvPr id="114" name="Google Shape;114;p13"/>
          <p:cNvSpPr txBox="1"/>
          <p:nvPr/>
        </p:nvSpPr>
        <p:spPr>
          <a:xfrm>
            <a:off x="19875500" y="19574063"/>
            <a:ext cx="84528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15372725" y="5526825"/>
            <a:ext cx="13939800" cy="3297600"/>
          </a:xfrm>
          <a:prstGeom prst="rect">
            <a:avLst/>
          </a:prstGeom>
          <a:solidFill>
            <a:srgbClr val="D9EAD3"/>
          </a:solidFill>
          <a:ln cap="flat" cmpd="sng" w="1270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0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26869200" y="1400525"/>
            <a:ext cx="2507700" cy="28629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Add a QR having your paper details or your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contact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 details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7" name="Google Shape;117;p13"/>
          <p:cNvGrpSpPr/>
          <p:nvPr/>
        </p:nvGrpSpPr>
        <p:grpSpPr>
          <a:xfrm>
            <a:off x="15369125" y="4576291"/>
            <a:ext cx="13948954" cy="13782203"/>
            <a:chOff x="-1568830" y="14828199"/>
            <a:chExt cx="13948954" cy="10550565"/>
          </a:xfrm>
        </p:grpSpPr>
        <p:grpSp>
          <p:nvGrpSpPr>
            <p:cNvPr id="118" name="Google Shape;118;p13"/>
            <p:cNvGrpSpPr/>
            <p:nvPr/>
          </p:nvGrpSpPr>
          <p:grpSpPr>
            <a:xfrm>
              <a:off x="-1568830" y="14828199"/>
              <a:ext cx="13948954" cy="10550565"/>
              <a:chOff x="1599831" y="21942758"/>
              <a:chExt cx="10001401" cy="9655500"/>
            </a:xfrm>
          </p:grpSpPr>
          <p:sp>
            <p:nvSpPr>
              <p:cNvPr id="119" name="Google Shape;119;p13"/>
              <p:cNvSpPr/>
              <p:nvPr/>
            </p:nvSpPr>
            <p:spPr>
              <a:xfrm>
                <a:off x="1599831" y="21942758"/>
                <a:ext cx="10001400" cy="9655500"/>
              </a:xfrm>
              <a:prstGeom prst="rect">
                <a:avLst/>
              </a:prstGeom>
              <a:solidFill>
                <a:srgbClr val="C9DAF8"/>
              </a:solidFill>
              <a:ln cap="flat" cmpd="sng" w="12700">
                <a:solidFill>
                  <a:srgbClr val="F2F2F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9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3"/>
              <p:cNvSpPr txBox="1"/>
              <p:nvPr/>
            </p:nvSpPr>
            <p:spPr>
              <a:xfrm>
                <a:off x="1599832" y="21942758"/>
                <a:ext cx="10001400" cy="668700"/>
              </a:xfrm>
              <a:prstGeom prst="rect">
                <a:avLst/>
              </a:prstGeom>
              <a:solidFill>
                <a:srgbClr val="1C4587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b="1" lang="en-US" sz="5600">
                    <a:solidFill>
                      <a:schemeClr val="lt1"/>
                    </a:solidFill>
                  </a:rPr>
                  <a:t>Model</a:t>
                </a:r>
                <a:endParaRPr/>
              </a:p>
            </p:txBody>
          </p:sp>
        </p:grpSp>
        <p:grpSp>
          <p:nvGrpSpPr>
            <p:cNvPr id="121" name="Google Shape;121;p13"/>
            <p:cNvGrpSpPr/>
            <p:nvPr/>
          </p:nvGrpSpPr>
          <p:grpSpPr>
            <a:xfrm>
              <a:off x="608303" y="21992031"/>
              <a:ext cx="9359543" cy="2028850"/>
              <a:chOff x="683842" y="2079498"/>
              <a:chExt cx="9359543" cy="2028850"/>
            </a:xfrm>
          </p:grpSpPr>
          <p:sp>
            <p:nvSpPr>
              <p:cNvPr id="122" name="Google Shape;122;p13"/>
              <p:cNvSpPr/>
              <p:nvPr/>
            </p:nvSpPr>
            <p:spPr>
              <a:xfrm>
                <a:off x="683842" y="2079498"/>
                <a:ext cx="2673000" cy="1315500"/>
              </a:xfrm>
              <a:prstGeom prst="rect">
                <a:avLst/>
              </a:prstGeom>
              <a:solidFill>
                <a:srgbClr val="C9DAF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3" name="Google Shape;123;p13"/>
              <p:cNvSpPr/>
              <p:nvPr/>
            </p:nvSpPr>
            <p:spPr>
              <a:xfrm>
                <a:off x="6095437" y="2193556"/>
                <a:ext cx="1379400" cy="689700"/>
              </a:xfrm>
              <a:prstGeom prst="rect">
                <a:avLst/>
              </a:prstGeom>
              <a:solidFill>
                <a:srgbClr val="C9DAF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13"/>
              <p:cNvSpPr/>
              <p:nvPr/>
            </p:nvSpPr>
            <p:spPr>
              <a:xfrm>
                <a:off x="8663985" y="3418648"/>
                <a:ext cx="1379400" cy="689700"/>
              </a:xfrm>
              <a:prstGeom prst="rect">
                <a:avLst/>
              </a:prstGeom>
              <a:solidFill>
                <a:srgbClr val="C9DAF8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13"/>
          <p:cNvSpPr txBox="1"/>
          <p:nvPr/>
        </p:nvSpPr>
        <p:spPr>
          <a:xfrm>
            <a:off x="10131525" y="20193000"/>
            <a:ext cx="8817000" cy="13344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88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SIU Medicine">
      <a:dk1>
        <a:srgbClr val="000000"/>
      </a:dk1>
      <a:lt1>
        <a:srgbClr val="FFFFFF"/>
      </a:lt1>
      <a:dk2>
        <a:srgbClr val="68478D"/>
      </a:dk2>
      <a:lt2>
        <a:srgbClr val="ECDCF4"/>
      </a:lt2>
      <a:accent1>
        <a:srgbClr val="702082"/>
      </a:accent1>
      <a:accent2>
        <a:srgbClr val="4C4184"/>
      </a:accent2>
      <a:accent3>
        <a:srgbClr val="ECDCF4"/>
      </a:accent3>
      <a:accent4>
        <a:srgbClr val="926EBF"/>
      </a:accent4>
      <a:accent5>
        <a:srgbClr val="8B84D7"/>
      </a:accent5>
      <a:accent6>
        <a:srgbClr val="B884CB"/>
      </a:accent6>
      <a:hlink>
        <a:srgbClr val="6068B2"/>
      </a:hlink>
      <a:folHlink>
        <a:srgbClr val="44499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